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Noto Sans TC" panose="020B0604020202020204" charset="-128"/>
      <p:regular r:id="rId11"/>
    </p:embeddedFont>
    <p:embeddedFont>
      <p:font typeface="Sora Medium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709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Introduction to Power BI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BI is a powerful business intelligence and data visualization tool. It allows users to connect to various data sources, create interactive dashboards, and share insights with colleagues.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0800679" y="7748230"/>
            <a:ext cx="382972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E0D6DE"/>
                </a:solidFill>
                <a:highlight>
                  <a:srgbClr val="000000"/>
                </a:highlight>
                <a:latin typeface="Noto Sans TC Bold" pitchFamily="34" charset="0"/>
                <a:ea typeface="Noto Sans TC Bold" pitchFamily="34" charset="-122"/>
                <a:cs typeface="Noto Sans TC Bold" pitchFamily="34" charset="-120"/>
              </a:rPr>
              <a:t>Created By: Omendra Rajput</a:t>
            </a:r>
            <a:endParaRPr lang="en-US" sz="2200" dirty="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253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Key features and capabilities of Power BI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976908" y="3023235"/>
            <a:ext cx="14394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3822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Connectivity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428643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Connect to a wide range of data sources, including databases, spreadsheets, and cloud services.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93822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6"/>
          <p:cNvSpPr/>
          <p:nvPr/>
        </p:nvSpPr>
        <p:spPr>
          <a:xfrm>
            <a:off x="4834652" y="3023235"/>
            <a:ext cx="21193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93822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8297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Cleanse, shape, and prepare data for analysis using Power Query.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943451" y="5447228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Modeling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52636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Create relationships between data tables to enable comprehensive analysis.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4685467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4829651" y="5447228"/>
            <a:ext cx="2218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5422583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Visualization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5422583" y="5852636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Visualize data with a variety of charts, graphs, and maps.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7505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sources and data preparation in Power BI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1318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Databases (SQL Server, Oracle, MySQL)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538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Spreadsheets (Excel, Google Sheets)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39757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Cloud Services (Azure, AWS, Google Cloud)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8397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Web APIs</a:t>
            </a:r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9320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Preparation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513183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Query allows you to transform data by cleaning, shaping, and combining it. It simplifies the process of making data ready for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399" y="656034"/>
            <a:ext cx="7711202" cy="1279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Creating interactive dashboards and reports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1012031" y="2242304"/>
            <a:ext cx="22860" cy="5331262"/>
          </a:xfrm>
          <a:prstGeom prst="roundRect">
            <a:avLst>
              <a:gd name="adj" fmla="val 134326"/>
            </a:avLst>
          </a:prstGeom>
          <a:solidFill>
            <a:srgbClr val="3F3F44"/>
          </a:solidFill>
          <a:ln/>
        </p:spPr>
      </p:sp>
      <p:sp>
        <p:nvSpPr>
          <p:cNvPr id="5" name="Shape 2"/>
          <p:cNvSpPr/>
          <p:nvPr/>
        </p:nvSpPr>
        <p:spPr>
          <a:xfrm>
            <a:off x="1230868" y="2691408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793194" y="2472571"/>
            <a:ext cx="460534" cy="46053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4"/>
          <p:cNvSpPr/>
          <p:nvPr/>
        </p:nvSpPr>
        <p:spPr>
          <a:xfrm>
            <a:off x="958453" y="2549247"/>
            <a:ext cx="129897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2149316" y="2446973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Data Exploration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149316" y="2889528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Analyze your data and identify key insights.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30868" y="4075390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3F3F44"/>
          </a:solidFill>
          <a:ln/>
        </p:spPr>
      </p:sp>
      <p:sp>
        <p:nvSpPr>
          <p:cNvPr id="11" name="Shape 8"/>
          <p:cNvSpPr/>
          <p:nvPr/>
        </p:nvSpPr>
        <p:spPr>
          <a:xfrm>
            <a:off x="793194" y="3856553"/>
            <a:ext cx="460534" cy="46053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2" name="Text 9"/>
          <p:cNvSpPr/>
          <p:nvPr/>
        </p:nvSpPr>
        <p:spPr>
          <a:xfrm>
            <a:off x="927735" y="3933230"/>
            <a:ext cx="191333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2149316" y="3830955"/>
            <a:ext cx="2978825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Visualization Selection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2149316" y="4273510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Choose appropriate visualizations to represent your data clearly.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30868" y="5459373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3F3F44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194" y="5240536"/>
            <a:ext cx="460534" cy="46053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7" name="Text 14"/>
          <p:cNvSpPr/>
          <p:nvPr/>
        </p:nvSpPr>
        <p:spPr>
          <a:xfrm>
            <a:off x="928211" y="5317212"/>
            <a:ext cx="190381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2149316" y="5214938"/>
            <a:ext cx="2558891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Dashboard Design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2149316" y="5657493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Arrange visualizations to tell a compelling story.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30868" y="6843355"/>
            <a:ext cx="716399" cy="22860"/>
          </a:xfrm>
          <a:prstGeom prst="roundRect">
            <a:avLst>
              <a:gd name="adj" fmla="val 134326"/>
            </a:avLst>
          </a:prstGeom>
          <a:solidFill>
            <a:srgbClr val="3F3F44"/>
          </a:solidFill>
          <a:ln/>
        </p:spPr>
      </p:sp>
      <p:sp>
        <p:nvSpPr>
          <p:cNvPr id="21" name="Shape 18"/>
          <p:cNvSpPr/>
          <p:nvPr/>
        </p:nvSpPr>
        <p:spPr>
          <a:xfrm>
            <a:off x="793194" y="6624518"/>
            <a:ext cx="460534" cy="460534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22" name="Text 19"/>
          <p:cNvSpPr/>
          <p:nvPr/>
        </p:nvSpPr>
        <p:spPr>
          <a:xfrm>
            <a:off x="923330" y="6701195"/>
            <a:ext cx="200144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4</a:t>
            </a:r>
            <a:endParaRPr lang="en-US" sz="2400" dirty="0"/>
          </a:p>
        </p:txBody>
      </p:sp>
      <p:sp>
        <p:nvSpPr>
          <p:cNvPr id="23" name="Text 20"/>
          <p:cNvSpPr/>
          <p:nvPr/>
        </p:nvSpPr>
        <p:spPr>
          <a:xfrm>
            <a:off x="2149316" y="6598920"/>
            <a:ext cx="2866549" cy="319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Interaction and Filters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2149316" y="7041475"/>
            <a:ext cx="627828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Add filters and interactive elements to explore data dynamically.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9823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Visualizing data with Power BI's charting and graphing tools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564731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791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Bar Charts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281964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Compare categorical data across different categories.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564731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7915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Line Charts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281964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Show trends over time.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1397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882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Pie Charts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78629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Show proportions of a whole.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5461397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4912281" y="56882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Scatter Plots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2281" y="6178629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Explore the relationship between two variables.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4899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" y="608290"/>
            <a:ext cx="9144000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Sharing and collaborating on Power BI reports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23" y="2319933"/>
            <a:ext cx="1104425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82073" y="2540794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Report Sharing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682073" y="2924889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Publish reports to the Power BI service.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600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682073" y="4126614"/>
            <a:ext cx="322361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Collaboration Features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682072" y="4402468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Enable collaboration features for real-time updates.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846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679205" y="6075045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Access Control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682073" y="6414885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Control user permissions and data access.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9008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Integrating Power BI with other business intelligence tools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46727"/>
            <a:ext cx="13042821" cy="2329101"/>
          </a:xfrm>
          <a:prstGeom prst="roundRect">
            <a:avLst>
              <a:gd name="adj" fmla="val 146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5254347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53980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Azure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45824" y="5398056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Cloud-based services for data storage and processing.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904667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604837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SQL Server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45824" y="6048375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Relational database management system.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9030" y="7058276"/>
            <a:ext cx="130275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6698694"/>
            <a:ext cx="60563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Other BI Tools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824" y="6698694"/>
            <a:ext cx="60563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Integrate with other BI platforms to leverage existing data and analyses.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9725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 Medium" pitchFamily="34" charset="0"/>
                <a:ea typeface="Sora Medium" pitchFamily="34" charset="-122"/>
                <a:cs typeface="Sora Medium" pitchFamily="34" charset="-120"/>
              </a:rPr>
              <a:t>Conclusion and Q&amp;A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Power BI is a powerful and versatile tool for business intelligence. It enables organizations to unlock the value of their data and make data-driven decisions.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390</Words>
  <Application>Microsoft Office PowerPoint</Application>
  <PresentationFormat>Custom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Noto Sans TC Bold</vt:lpstr>
      <vt:lpstr>Sora Medium</vt:lpstr>
      <vt:lpstr>Arial</vt:lpstr>
      <vt:lpstr>Noto Sans 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Omendra Rajput</cp:lastModifiedBy>
  <cp:revision>2</cp:revision>
  <dcterms:created xsi:type="dcterms:W3CDTF">2024-10-29T16:55:20Z</dcterms:created>
  <dcterms:modified xsi:type="dcterms:W3CDTF">2024-10-29T17:08:49Z</dcterms:modified>
</cp:coreProperties>
</file>